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1e6473a1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1e6473a1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1e6473a1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1e6473a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1e6473a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1e6473a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1e6473a1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1e6473a1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1e6473a1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1e6473a1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e6473a1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e6473a1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1e6473a1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1e6473a1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a8c68a4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a8c68a4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1e6473a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1e6473a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1e6473a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1e6473a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1e6473a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1e6473a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a8c68a4d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a8c68a4d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1e6473a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1e6473a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in Driver Assistance Systems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Khush Lalchandani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Traffic Lights System Based on RFID for Autonomous Driving Vehicle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572275"/>
            <a:ext cx="8520600" cy="29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Objective:Create a</a:t>
            </a:r>
            <a:r>
              <a:rPr lang="en"/>
              <a:t>n RFID-based system for recognizing traffic light statuses without using image processing-based recognition systems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175" y="2514825"/>
            <a:ext cx="3042825" cy="24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41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of RFID tags and readers for signal detection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XBee modules for data exchange between traffic lights and vehicles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4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450" y="386625"/>
            <a:ext cx="3121599" cy="437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Successful experimental validation with high recognition accuracy.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Low-cost and efficient system and performs well under various conditions</a:t>
            </a:r>
            <a:endParaRPr sz="20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00" y="2182675"/>
            <a:ext cx="3596950" cy="28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Summary: The three studies contribute to the advancement of advanced drivers systems by improving challenges in traffic sign recognition, pedestrian detection, and traffic light recognition.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Future Research: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multi-sensor data for enhanced detection accuracy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Exploration of advanced machine learning models for real-time applications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S. Jung, U. Lee, J. Jung and D. H. Shim, "Real-time Traffic Sign Recognition system with deep convolutional neural network," 2016 13th International Conference on Ubiquitous Robots and Ambient Intelligence (URAI), Xi'an, China, 2016, pp. 31-34, doi: 10.1109/URAI.2016.7734014. keywords: {Out of order;Automobiles;TSR (Traffic Sign Recognition);CNN (Convolutional Neural Network);Real-time Image Processing;Autonomous Vehicle},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R. Harshitha and J. Manikandan, "Design of a real-time pedestrian detection system for autonomous vehicles," 2017 IEEE Region 10 Symposium (TENSYMP), Cochin, India, 2017, pp. 1-4, doi: 10.1109/TENCONSpring.2017.8069981. keywords: {Real-time systems;Support vector machines;Feature extraction;Autonomous vehicles;Cameras;Kernel;Computer vision;Autonomous Vehicles;HOG Features;Pedestrian Detection},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A. Ali and H. A. Hussein, "Traffic lights system based on RFID for autonomous driving vehicle," 2017 Annual Conference on New Trends in Information &amp; Communications Technology Applications (NTICT), Baghdad, Iraq, 2017, pp. 122-127, doi: 10.1109/NTICT.2017.7976149. keywords: {Roads;RFID tags;Robots;Automobiles;Market research;Communications technology;RFID;traffic lights recognition;smart city;road signs detection;autonomous driving vehicle},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4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presentation covers three studies on different methods in Advanced Driver Assistance Systems (ADAS) The first study by focuses on real-time traffic sign recognition using deep convolutional neural networks. The second study by Harshitha discusses a real-time pedestrian detection system utilizing HOG features and SVM classifiers. The third study presents an RFID-based system for traffic light recognition, using an alternative approach to traditional image processing techniques.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Real-time Traffic Sign Recognition System with Deep Convolutional Neural Network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830875"/>
            <a:ext cx="8520600" cy="27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Objective: Develop a real-time traffic sign recognition system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Utilize deep convolutional neural networks (CNN) for sign detection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 the system in an autonomous vehicle</a:t>
            </a:r>
            <a:endParaRPr sz="20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75" y="2894400"/>
            <a:ext cx="3014376" cy="23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50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Gaussian filter and Canny edge detection are used to find regions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Hough transformation is used to detect distinct shapes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</a:t>
            </a:r>
            <a:r>
              <a:rPr lang="en" sz="2100"/>
              <a:t>mages are resized to 100 x 100 for quicker processing</a:t>
            </a:r>
            <a:endParaRPr sz="21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661" y="0"/>
            <a:ext cx="407932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50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Training on Korean traffic signs using LeNet-5 CNN architecture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Color-based segmentation and HSV transformation for candidate region extraction</a:t>
            </a:r>
            <a:endParaRPr sz="2100"/>
          </a:p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of light-weight algorithms for real-time performance</a:t>
            </a:r>
            <a:endParaRPr sz="21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49" y="2921475"/>
            <a:ext cx="3352049" cy="20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782" y="445025"/>
            <a:ext cx="3631574" cy="21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62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Achieved successful recognition of 16 different traffic signs during real-time tests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Average recognition speed was 16.9 frames per second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 accuracy in varied lighting conditions and real-world scenarios</a:t>
            </a:r>
            <a:endParaRPr sz="2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025" y="1075225"/>
            <a:ext cx="3905101" cy="338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94900" y="445025"/>
            <a:ext cx="89868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Design of a Real-time Pedestrian Detection System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for Autonomous Vehicles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93350" y="1395000"/>
            <a:ext cx="59493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Objective: Design a real-time pedestrian detection system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Histograms of Oriented Gradients (HOG) to find features from video frames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8409"/>
            <a:ext cx="9144003" cy="208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825" y="978800"/>
            <a:ext cx="2839176" cy="22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Support Vector Machine (SVM) classifier for distinguishing pedestrians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SVM learning aims at finding a good hyperplane in a higher dimensional feature space</a:t>
            </a:r>
            <a:endParaRPr sz="17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550" y="2106750"/>
            <a:ext cx="5511524" cy="28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32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98.31% accuracy using INRIA Person Dataset</a:t>
            </a:r>
            <a:endParaRPr sz="200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Achieved 100% recognition accuracy for pedestrians near the vehicle</a:t>
            </a:r>
            <a:endParaRPr sz="200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Good performance in both offline images and real-time video inputs</a:t>
            </a:r>
            <a:endParaRPr sz="20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400" y="1362850"/>
            <a:ext cx="5265600" cy="241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